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5B2C7-969E-438E-A6E5-54C96A7698DE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57474-6F5E-43C7-AE30-CA82D81527F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70493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76383E-8F27-4DAE-B5B4-21719E0BAE37}" type="slidenum">
              <a:rPr lang="pl-PL" altLang="pl-PL" smtClean="0">
                <a:latin typeface="Arial" charset="0"/>
                <a:cs typeface="Arial" charset="0"/>
              </a:rPr>
              <a:pPr/>
              <a:t>1</a:t>
            </a:fld>
            <a:endParaRPr lang="pl-PL" altLang="pl-PL" smtClean="0">
              <a:latin typeface="Arial" charset="0"/>
              <a:cs typeface="Arial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2020-08-28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ytuł 3"/>
          <p:cNvSpPr>
            <a:spLocks noGrp="1"/>
          </p:cNvSpPr>
          <p:nvPr>
            <p:ph type="title"/>
          </p:nvPr>
        </p:nvSpPr>
        <p:spPr bwMode="auto">
          <a:xfrm>
            <a:off x="166688" y="457200"/>
            <a:ext cx="86883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l-PL" altLang="pl-PL" sz="2400" dirty="0" smtClean="0">
                <a:solidFill>
                  <a:srgbClr val="3366CC"/>
                </a:solidFill>
              </a:rPr>
              <a:t>Co zrobić żeby dostać świadczenie?</a:t>
            </a:r>
            <a:r>
              <a:rPr lang="pl-PL" altLang="pl-PL" sz="2400" dirty="0" smtClean="0">
                <a:solidFill>
                  <a:srgbClr val="0033CC"/>
                </a:solidFill>
              </a:rPr>
              <a:t/>
            </a:r>
            <a:br>
              <a:rPr lang="pl-PL" altLang="pl-PL" sz="2400" dirty="0" smtClean="0">
                <a:solidFill>
                  <a:srgbClr val="0033CC"/>
                </a:solidFill>
              </a:rPr>
            </a:br>
            <a:r>
              <a:rPr lang="pl-PL" altLang="pl-PL" sz="2400" dirty="0" smtClean="0">
                <a:solidFill>
                  <a:srgbClr val="0033CC"/>
                </a:solidFill>
              </a:rPr>
              <a:t/>
            </a:r>
            <a:br>
              <a:rPr lang="pl-PL" altLang="pl-PL" sz="2400" dirty="0" smtClean="0">
                <a:solidFill>
                  <a:srgbClr val="0033CC"/>
                </a:solidFill>
              </a:rPr>
            </a:br>
            <a:endParaRPr lang="pl-PL" altLang="pl-PL" sz="2400" dirty="0" smtClean="0">
              <a:solidFill>
                <a:srgbClr val="0033CC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315913" y="3829050"/>
            <a:ext cx="2919412" cy="461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defRPr/>
            </a:pPr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1924" name="Obraz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509120"/>
            <a:ext cx="2293938" cy="1708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5" name="Obraz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6472" y="1833923"/>
            <a:ext cx="2390775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6" name="Obraz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5229200"/>
            <a:ext cx="1390650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2555776" y="1154598"/>
            <a:ext cx="3960440" cy="4456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9060" tIns="99060" rIns="99060" bIns="99060" anchor="ctr"/>
          <a:lstStyle>
            <a:lvl1pPr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</a:rPr>
              <a:t>Zgłosić szkodę do TUW „</a:t>
            </a:r>
            <a:r>
              <a:rPr lang="pl-PL" sz="1600" dirty="0" err="1" smtClean="0">
                <a:solidFill>
                  <a:schemeClr val="bg1">
                    <a:lumMod val="50000"/>
                  </a:schemeClr>
                </a:solidFill>
              </a:rPr>
              <a:t>TUW</a:t>
            </a:r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360672" y="1916832"/>
            <a:ext cx="2380662" cy="31683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9060" tIns="99060" rIns="99060" bIns="99060" anchor="ctr"/>
          <a:lstStyle>
            <a:lvl1pPr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Telefoniczne</a:t>
            </a:r>
          </a:p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za </a:t>
            </a:r>
            <a:r>
              <a:rPr lang="pl-PL" sz="1500" dirty="0">
                <a:solidFill>
                  <a:schemeClr val="tx2"/>
                </a:solidFill>
              </a:rPr>
              <a:t>pośrednictwem </a:t>
            </a:r>
            <a:endParaRPr lang="pl-PL" sz="1500" dirty="0" smtClean="0">
              <a:solidFill>
                <a:schemeClr val="tx2"/>
              </a:solidFill>
            </a:endParaRPr>
          </a:p>
          <a:p>
            <a:pPr algn="ctr">
              <a:defRPr/>
            </a:pPr>
            <a:endParaRPr lang="pl-PL" sz="1500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TUW „</a:t>
            </a:r>
            <a:r>
              <a:rPr lang="pl-PL" sz="1500" dirty="0" err="1" smtClean="0">
                <a:solidFill>
                  <a:schemeClr val="tx2"/>
                </a:solidFill>
              </a:rPr>
              <a:t>TUW</a:t>
            </a:r>
            <a:r>
              <a:rPr lang="pl-PL" sz="1500" dirty="0" smtClean="0">
                <a:solidFill>
                  <a:schemeClr val="tx2"/>
                </a:solidFill>
              </a:rPr>
              <a:t>” - Zgłaszanie Szkód - Kontakt:</a:t>
            </a:r>
          </a:p>
          <a:p>
            <a:pPr algn="ctr">
              <a:defRPr/>
            </a:pPr>
            <a:r>
              <a:rPr lang="pl-PL" sz="1500" b="1" dirty="0" smtClean="0">
                <a:solidFill>
                  <a:schemeClr val="tx2"/>
                </a:solidFill>
              </a:rPr>
              <a:t>+48/801-001-003</a:t>
            </a:r>
          </a:p>
          <a:p>
            <a:pPr algn="ctr">
              <a:defRPr/>
            </a:pPr>
            <a:r>
              <a:rPr lang="pl-PL" sz="1500" b="1" dirty="0" smtClean="0">
                <a:solidFill>
                  <a:schemeClr val="tx2"/>
                </a:solidFill>
              </a:rPr>
              <a:t>+48/22-545 39-50</a:t>
            </a:r>
          </a:p>
          <a:p>
            <a:pPr algn="ctr">
              <a:defRPr/>
            </a:pPr>
            <a:endParaRPr lang="pl-PL" sz="1500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pl-PL" sz="1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Biuro</a:t>
            </a:r>
          </a:p>
          <a:p>
            <a:pPr algn="ctr">
              <a:defRPr/>
            </a:pPr>
            <a:r>
              <a:rPr lang="pl-PL" sz="16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Ubezpieczeń</a:t>
            </a:r>
          </a:p>
          <a:p>
            <a:pPr algn="ctr">
              <a:defRPr/>
            </a:pPr>
            <a:r>
              <a:rPr lang="pl-PL" sz="1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Zarzecze</a:t>
            </a:r>
          </a:p>
          <a:p>
            <a:pPr algn="ctr">
              <a:defRPr/>
            </a:pPr>
            <a:r>
              <a:rPr lang="pl-PL" sz="1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ul</a:t>
            </a:r>
            <a:r>
              <a:rPr lang="pl-PL" sz="1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. Gajeckiego </a:t>
            </a:r>
            <a:r>
              <a:rPr lang="pl-PL" sz="1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2</a:t>
            </a:r>
          </a:p>
          <a:p>
            <a:pPr algn="ctr">
              <a:defRPr/>
            </a:pPr>
            <a:r>
              <a:rPr lang="pl-PL" sz="1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tel. </a:t>
            </a:r>
            <a:r>
              <a:rPr lang="pl-PL" sz="20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781-614-872  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6117167" y="1916832"/>
            <a:ext cx="238066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9060" tIns="99060" rIns="99060" bIns="99060" anchor="ctr"/>
          <a:lstStyle>
            <a:lvl1pPr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Elektronicznie:</a:t>
            </a:r>
          </a:p>
          <a:p>
            <a:pPr algn="ctr">
              <a:defRPr/>
            </a:pPr>
            <a:endParaRPr lang="pl-PL" sz="1500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 Pocztą elektroniczną </a:t>
            </a:r>
            <a:r>
              <a:rPr lang="pl-PL" sz="1200" dirty="0" smtClean="0">
                <a:solidFill>
                  <a:schemeClr val="tx2"/>
                </a:solidFill>
              </a:rPr>
              <a:t>zgloszenie.szkody@tuw.pl</a:t>
            </a:r>
          </a:p>
          <a:p>
            <a:pPr algn="ctr">
              <a:defRPr/>
            </a:pPr>
            <a:endParaRPr lang="pl-PL" sz="1500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Formularz zgłoszenia szkody do pobrania na </a:t>
            </a:r>
          </a:p>
          <a:p>
            <a:pPr algn="ctr">
              <a:defRPr/>
            </a:pPr>
            <a:r>
              <a:rPr lang="pl-PL" sz="1500" dirty="0" err="1" smtClean="0">
                <a:solidFill>
                  <a:schemeClr val="tx2"/>
                </a:solidFill>
              </a:rPr>
              <a:t>www.tuw.pl</a:t>
            </a:r>
            <a:endParaRPr lang="pl-PL" sz="1500" dirty="0">
              <a:solidFill>
                <a:schemeClr val="tx2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3220066" y="3299381"/>
            <a:ext cx="2504062" cy="29882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9060" tIns="99060" rIns="99060" bIns="99060" anchor="ctr"/>
          <a:lstStyle>
            <a:lvl1pPr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pl-PL" sz="1500" dirty="0" smtClean="0">
              <a:solidFill>
                <a:srgbClr val="C00000"/>
              </a:solidFill>
            </a:endParaRPr>
          </a:p>
          <a:p>
            <a:pPr algn="ctr">
              <a:defRPr/>
            </a:pPr>
            <a:endParaRPr lang="pl-PL" sz="1500" dirty="0" smtClean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Tradycyjnie:</a:t>
            </a:r>
          </a:p>
          <a:p>
            <a:pPr algn="ctr">
              <a:defRPr/>
            </a:pPr>
            <a:endParaRPr lang="pl-PL" sz="1500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Pisemnie </a:t>
            </a:r>
            <a:r>
              <a:rPr lang="pl-PL" sz="1500" dirty="0">
                <a:solidFill>
                  <a:schemeClr val="tx2"/>
                </a:solidFill>
              </a:rPr>
              <a:t>na adres: </a:t>
            </a:r>
          </a:p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Towarzystwo Ubezpieczeń Wzajemnych TUW „</a:t>
            </a:r>
            <a:r>
              <a:rPr lang="pl-PL" sz="1500" dirty="0" err="1" smtClean="0">
                <a:solidFill>
                  <a:schemeClr val="tx2"/>
                </a:solidFill>
              </a:rPr>
              <a:t>TUW</a:t>
            </a:r>
            <a:r>
              <a:rPr lang="pl-PL" sz="1500" dirty="0" smtClean="0">
                <a:solidFill>
                  <a:schemeClr val="tx2"/>
                </a:solidFill>
              </a:rPr>
              <a:t>” NNW Bezpieczna Szkoła, </a:t>
            </a:r>
          </a:p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Ul. H. Raabego 13, 02-793 Warszawa</a:t>
            </a:r>
          </a:p>
          <a:p>
            <a:pPr algn="ctr">
              <a:defRPr/>
            </a:pPr>
            <a:endParaRPr lang="pl-PL" sz="1500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chemeClr val="tx2"/>
                </a:solidFill>
              </a:rPr>
              <a:t>Osobiście w dowolnej jednostce TUW „</a:t>
            </a:r>
            <a:r>
              <a:rPr lang="pl-PL" sz="1500" dirty="0" err="1" smtClean="0">
                <a:solidFill>
                  <a:schemeClr val="tx2"/>
                </a:solidFill>
              </a:rPr>
              <a:t>TUW</a:t>
            </a:r>
            <a:r>
              <a:rPr lang="pl-PL" sz="1500" dirty="0" smtClean="0">
                <a:solidFill>
                  <a:schemeClr val="tx2"/>
                </a:solidFill>
              </a:rPr>
              <a:t>”</a:t>
            </a:r>
          </a:p>
          <a:p>
            <a:pPr algn="ctr">
              <a:defRPr/>
            </a:pPr>
            <a:endParaRPr lang="pl-PL" sz="15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endParaRPr lang="pl-PL" sz="1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36349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90</Words>
  <Application>Microsoft Office PowerPoint</Application>
  <PresentationFormat>Pokaz na ekranie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Co zrobić żeby dostać świadczenie?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zrobić żeby dostać świadczenie?</dc:title>
  <dc:creator>Dabrowska, Barbara</dc:creator>
  <cp:lastModifiedBy>Tomek</cp:lastModifiedBy>
  <cp:revision>12</cp:revision>
  <dcterms:created xsi:type="dcterms:W3CDTF">2015-09-06T09:32:29Z</dcterms:created>
  <dcterms:modified xsi:type="dcterms:W3CDTF">2020-08-28T10:34:54Z</dcterms:modified>
</cp:coreProperties>
</file>